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1" d="100"/>
          <a:sy n="61" d="100"/>
        </p:scale>
        <p:origin x="67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0B9C43-5FBA-8BEC-77C9-A4FD87620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6F6BD69-AA52-78FB-E712-33E97895E7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B9CC84-CF87-F701-A4AA-4DB0A4D97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66E3-2F0D-4FE0-B675-6B75BE55776F}" type="datetimeFigureOut">
              <a:rPr lang="fr-FR" smtClean="0"/>
              <a:t>20/04/2023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157FFC5-0703-D675-8290-53BA09039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1B101B5-CFC4-205D-C0BA-FA3019EBE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5EBA-332C-42D8-AC1A-071372B2EE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3245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98B1AB-0C41-C87E-675E-4E9A5EF89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AC8177A-DD90-9809-1920-71C0D867B9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031E836-28FD-AE73-7DD4-2DAAEE1FD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66E3-2F0D-4FE0-B675-6B75BE55776F}" type="datetimeFigureOut">
              <a:rPr lang="fr-FR" smtClean="0"/>
              <a:t>20/04/2023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C058674-5E2A-5F39-D147-9DA055249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D8F0BC-8512-B8B0-FAFB-743E12DE5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5EBA-332C-42D8-AC1A-071372B2EE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4816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F9FF4EF-1B90-E96C-F3EE-411D47D183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1D94CCD-80CB-59A7-D9D0-61C133D21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462A71F-CD9C-5345-53E8-D1549DC38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66E3-2F0D-4FE0-B675-6B75BE55776F}" type="datetimeFigureOut">
              <a:rPr lang="fr-FR" smtClean="0"/>
              <a:t>20/04/2023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87669AE-F59E-F9C3-6388-C6A2F2DE6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62C3EB7-419C-AE5A-39A8-D798B84E7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5EBA-332C-42D8-AC1A-071372B2EE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8169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855D60-15D4-A36B-8B29-F3E408B50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ACFDC0-5046-2331-744C-5B9C1D960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0D0F55F-7BB9-A301-A92E-107395271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66E3-2F0D-4FE0-B675-6B75BE55776F}" type="datetimeFigureOut">
              <a:rPr lang="fr-FR" smtClean="0"/>
              <a:t>20/04/2023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8D14EC1-DF69-D61E-5B27-DD83E400D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F1C5F53-9F06-17A0-8613-CF9A674ED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5EBA-332C-42D8-AC1A-071372B2EE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5319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DE8D84-A022-F82D-0CAD-4ED817B2F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0150AAA-FB9B-3BE3-5DAD-E44E066A1E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11B3D6D-78A1-475D-1061-ABBDF957F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66E3-2F0D-4FE0-B675-6B75BE55776F}" type="datetimeFigureOut">
              <a:rPr lang="fr-FR" smtClean="0"/>
              <a:t>20/04/2023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EBFAD8A-4967-230A-FBB0-0459A0E8B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4AC0F9-753D-36EC-876D-7F20125D9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5EBA-332C-42D8-AC1A-071372B2EE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2022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D3FE09-096A-B283-3BEE-2C7C94AB4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A99F52-0C05-5C67-4284-EA1766BA54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D261A24-1516-D384-91C0-A1414C138A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18DEDC0-BE2B-D4B1-D69A-9FC52F9C1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66E3-2F0D-4FE0-B675-6B75BE55776F}" type="datetimeFigureOut">
              <a:rPr lang="fr-FR" smtClean="0"/>
              <a:t>20/04/2023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AF81CF9-A6E0-2FFD-382B-01975E3D2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555A0F4-F92C-6A09-039E-427807CB2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5EBA-332C-42D8-AC1A-071372B2EE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7215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6BFD03-45DD-63C0-10DD-66215B751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410CF88-41D7-4E96-2496-837DF9B3C2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932F20E-AD29-408C-F32E-AD396E2B3F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FF08CF0-FE1F-A1CD-3DFE-033184E086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65FE57E-F50C-73DC-838E-5B51C7EFEF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3CFAADE-410F-414B-63CF-8824B083D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66E3-2F0D-4FE0-B675-6B75BE55776F}" type="datetimeFigureOut">
              <a:rPr lang="fr-FR" smtClean="0"/>
              <a:t>20/04/2023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3631C05-5585-EEBC-3260-467E3949F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76A4309-A881-0A4B-7DA7-2D248812B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5EBA-332C-42D8-AC1A-071372B2EE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1305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E55889-54EB-8853-9B95-C2FC1FCE8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5C2F92D-F8F7-A372-E4EE-FBF124AC5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66E3-2F0D-4FE0-B675-6B75BE55776F}" type="datetimeFigureOut">
              <a:rPr lang="fr-FR" smtClean="0"/>
              <a:t>20/04/2023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8B164D4-3AB9-8981-1051-1F4DA1026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3AD3B28-E6EE-CF68-2ABE-16D2AD9BD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5EBA-332C-42D8-AC1A-071372B2EE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6692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49075A5-89B4-CA93-217F-0D492891F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66E3-2F0D-4FE0-B675-6B75BE55776F}" type="datetimeFigureOut">
              <a:rPr lang="fr-FR" smtClean="0"/>
              <a:t>20/04/2023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64CD13B-54AC-E4B1-AB9E-8B47B1C2D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CA4CF6-1C66-BE46-40A5-0B1E39F67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5EBA-332C-42D8-AC1A-071372B2EE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2901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437030-CB39-9EF1-691A-76C20F403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6EA4A2-B35B-CD90-BA59-EA8CF5B85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2CAF492-97D9-BE01-D239-239A047DD7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B4F6ED-3AE9-2F99-C0F5-7A1D59866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66E3-2F0D-4FE0-B675-6B75BE55776F}" type="datetimeFigureOut">
              <a:rPr lang="fr-FR" smtClean="0"/>
              <a:t>20/04/2023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FC5C522-6926-337E-1817-B51205E1F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88A587E-0944-090E-11B8-55BDC553B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5EBA-332C-42D8-AC1A-071372B2EE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5197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792C6A-05E6-C797-80BC-D3C2012D6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D31839D-07B7-49F0-7949-6BECD509E2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6E39B46-AEFB-8191-0E84-8A135E1E5C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03BD06B-BF84-3515-195D-F115EFCFF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66E3-2F0D-4FE0-B675-6B75BE55776F}" type="datetimeFigureOut">
              <a:rPr lang="fr-FR" smtClean="0"/>
              <a:t>20/04/2023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904A398-C1C2-1D17-CE33-736F502DC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74D5795-E3D1-5682-6F92-7C3190C74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5EBA-332C-42D8-AC1A-071372B2EE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2324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chemeClr val="accent2">
                <a:lumMod val="40000"/>
                <a:lumOff val="60000"/>
              </a:schemeClr>
            </a:gs>
            <a:gs pos="75000">
              <a:schemeClr val="accent1">
                <a:lumMod val="45000"/>
                <a:lumOff val="55000"/>
              </a:schemeClr>
            </a:gs>
            <a:gs pos="93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D6413D3-9C9F-044D-1526-C2CA98EEB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335BC16-5F0F-E7F9-0798-4FA8F6D7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15DC5DF-5C63-3954-F0BD-3F6932289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766E3-2F0D-4FE0-B675-6B75BE55776F}" type="datetimeFigureOut">
              <a:rPr lang="fr-FR" smtClean="0"/>
              <a:t>20/04/2023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363606-0E7D-D141-53C4-23CD27DCF2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13166CF-6897-084D-BF5E-1CF1074C52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A5EBA-332C-42D8-AC1A-071372B2EE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6824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1321DB-6CAC-B32F-6ED6-C76FFE003E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01386"/>
            <a:ext cx="9144000" cy="4093104"/>
          </a:xfrm>
        </p:spPr>
        <p:txBody>
          <a:bodyPr>
            <a:normAutofit fontScale="90000"/>
          </a:bodyPr>
          <a:lstStyle/>
          <a:p>
            <a:r>
              <a:rPr lang="fr-FR" sz="6000" dirty="0">
                <a:solidFill>
                  <a:srgbClr val="C00000"/>
                </a:solidFill>
                <a:latin typeface="Bodoni MT Black" panose="02070A03080606020203" pitchFamily="18" charset="0"/>
              </a:rPr>
              <a:t>ASSEMBLEE GENERALE </a:t>
            </a:r>
            <a:br>
              <a:rPr lang="fr-FR" sz="6000" dirty="0">
                <a:solidFill>
                  <a:srgbClr val="C00000"/>
                </a:solidFill>
                <a:latin typeface="Bodoni MT Black" panose="02070A03080606020203" pitchFamily="18" charset="0"/>
              </a:rPr>
            </a:br>
            <a:r>
              <a:rPr lang="fr-FR" sz="6000" dirty="0">
                <a:solidFill>
                  <a:srgbClr val="C00000"/>
                </a:solidFill>
                <a:latin typeface="Bodoni MT Black" panose="02070A03080606020203" pitchFamily="18" charset="0"/>
              </a:rPr>
              <a:t>DDEN UD 06</a:t>
            </a:r>
            <a:br>
              <a:rPr lang="fr-FR" sz="6000" dirty="0">
                <a:solidFill>
                  <a:srgbClr val="C00000"/>
                </a:solidFill>
                <a:latin typeface="Bodoni MT Black" panose="02070A03080606020203" pitchFamily="18" charset="0"/>
              </a:rPr>
            </a:br>
            <a:r>
              <a:rPr lang="fr-FR" sz="6000" dirty="0">
                <a:solidFill>
                  <a:srgbClr val="C00000"/>
                </a:solidFill>
                <a:latin typeface="Bodoni MT Black" panose="02070A03080606020203" pitchFamily="18" charset="0"/>
              </a:rPr>
              <a:t>2023 03 25</a:t>
            </a:r>
            <a:br>
              <a:rPr lang="fr-FR" sz="6000" dirty="0">
                <a:solidFill>
                  <a:srgbClr val="C00000"/>
                </a:solidFill>
                <a:latin typeface="Bodoni MT Black" panose="02070A03080606020203" pitchFamily="18" charset="0"/>
              </a:rPr>
            </a:br>
            <a:r>
              <a:rPr lang="fr-FR" sz="6000" dirty="0">
                <a:solidFill>
                  <a:srgbClr val="C00000"/>
                </a:solidFill>
                <a:latin typeface="Bodoni MT Black" panose="02070A03080606020203" pitchFamily="18" charset="0"/>
              </a:rPr>
              <a:t>CASTAGNIERS</a:t>
            </a:r>
            <a:br>
              <a:rPr lang="fr-FR" sz="6000" dirty="0">
                <a:solidFill>
                  <a:srgbClr val="C00000"/>
                </a:solidFill>
                <a:latin typeface="Bodoni MT Black" panose="02070A03080606020203" pitchFamily="18" charset="0"/>
              </a:rPr>
            </a:br>
            <a:r>
              <a:rPr lang="fr-FR" sz="6000" dirty="0">
                <a:solidFill>
                  <a:srgbClr val="C00000"/>
                </a:solidFill>
                <a:latin typeface="Bodoni MT Black" panose="02070A03080606020203" pitchFamily="18" charset="0"/>
              </a:rPr>
              <a:t>REPAS</a:t>
            </a:r>
            <a:endParaRPr lang="fr-FR" dirty="0"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891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08DFD14C-C43B-C1EA-11BF-852BBB837791}"/>
              </a:ext>
            </a:extLst>
          </p:cNvPr>
          <p:cNvSpPr txBox="1"/>
          <p:nvPr/>
        </p:nvSpPr>
        <p:spPr>
          <a:xfrm>
            <a:off x="3330222" y="3093156"/>
            <a:ext cx="36519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>
                <a:latin typeface="Matura MT Script Capitals" panose="03020802060602070202" pitchFamily="66" charset="0"/>
              </a:rPr>
              <a:t>A bientôt</a:t>
            </a:r>
          </a:p>
        </p:txBody>
      </p:sp>
    </p:spTree>
    <p:extLst>
      <p:ext uri="{BB962C8B-B14F-4D97-AF65-F5344CB8AC3E}">
        <p14:creationId xmlns:p14="http://schemas.microsoft.com/office/powerpoint/2010/main" val="3331159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A2B2BDE-1B4D-01AE-275F-E1B500B809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378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E4BFF34-CD3C-CB53-7358-41F93EB1F6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940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8BC93D8-442C-B68A-0AB5-89A2729714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352" y="0"/>
            <a:ext cx="80492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600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0CD9CBC-E3C5-C1B6-0706-CD3D1F7FA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989" y="0"/>
            <a:ext cx="96320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636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DB0CCBB-6C4E-4E2C-3DF0-1568106C31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97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A48C71E-F0EF-AEBF-956F-23A7FE1F4E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795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B3D86A2-39D8-E067-2527-61B020AAE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858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A89CF66-851A-C2AF-8177-CCD3584942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296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Grand écran</PresentationFormat>
  <Paragraphs>2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Arial</vt:lpstr>
      <vt:lpstr>Bodoni MT Black</vt:lpstr>
      <vt:lpstr>Calibri</vt:lpstr>
      <vt:lpstr>Calibri Light</vt:lpstr>
      <vt:lpstr>Matura MT Script Capitals</vt:lpstr>
      <vt:lpstr>Thème Office</vt:lpstr>
      <vt:lpstr>ASSEMBLEE GENERALE  DDEN UD 06 2023 03 25 CASTAGNIERS REPAS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Claude</dc:creator>
  <cp:lastModifiedBy>Claude</cp:lastModifiedBy>
  <cp:revision>2</cp:revision>
  <dcterms:created xsi:type="dcterms:W3CDTF">2023-04-20T21:13:09Z</dcterms:created>
  <dcterms:modified xsi:type="dcterms:W3CDTF">2023-04-20T21:29:51Z</dcterms:modified>
</cp:coreProperties>
</file>